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AE4DE-9B7D-4DB8-B147-60B6AC47F9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065A54-C28D-463C-BC2C-6BAE9CB59098}">
      <dgm:prSet/>
      <dgm:spPr/>
      <dgm:t>
        <a:bodyPr/>
        <a:lstStyle/>
        <a:p>
          <a:r>
            <a:rPr lang="sr-Latn-RS"/>
            <a:t>Crtež</a:t>
          </a:r>
          <a:endParaRPr lang="en-US"/>
        </a:p>
      </dgm:t>
    </dgm:pt>
    <dgm:pt modelId="{124E0400-7403-4235-8EE3-25C22573ED54}" type="parTrans" cxnId="{AC8177C1-E327-4B0F-B76E-AA32DD2E5B54}">
      <dgm:prSet/>
      <dgm:spPr/>
      <dgm:t>
        <a:bodyPr/>
        <a:lstStyle/>
        <a:p>
          <a:endParaRPr lang="en-US"/>
        </a:p>
      </dgm:t>
    </dgm:pt>
    <dgm:pt modelId="{FCD09DE3-2F82-4837-9532-35E34FD74C0B}" type="sibTrans" cxnId="{AC8177C1-E327-4B0F-B76E-AA32DD2E5B54}">
      <dgm:prSet/>
      <dgm:spPr/>
      <dgm:t>
        <a:bodyPr/>
        <a:lstStyle/>
        <a:p>
          <a:endParaRPr lang="en-US"/>
        </a:p>
      </dgm:t>
    </dgm:pt>
    <dgm:pt modelId="{E84A2EF9-DFC9-4C85-8E2C-589B81A5A47D}">
      <dgm:prSet/>
      <dgm:spPr/>
      <dgm:t>
        <a:bodyPr/>
        <a:lstStyle/>
        <a:p>
          <a:r>
            <a:rPr lang="sr-Latn-RS"/>
            <a:t>Simboli </a:t>
          </a:r>
          <a:endParaRPr lang="en-US"/>
        </a:p>
      </dgm:t>
    </dgm:pt>
    <dgm:pt modelId="{629205B6-4FB2-4D7B-8035-35F494628079}" type="parTrans" cxnId="{B29F20D1-C4C4-4767-A491-430C462E2B8E}">
      <dgm:prSet/>
      <dgm:spPr/>
      <dgm:t>
        <a:bodyPr/>
        <a:lstStyle/>
        <a:p>
          <a:endParaRPr lang="en-US"/>
        </a:p>
      </dgm:t>
    </dgm:pt>
    <dgm:pt modelId="{3AE2F551-CFEB-42C5-9D90-5822C3431CD7}" type="sibTrans" cxnId="{B29F20D1-C4C4-4767-A491-430C462E2B8E}">
      <dgm:prSet/>
      <dgm:spPr/>
      <dgm:t>
        <a:bodyPr/>
        <a:lstStyle/>
        <a:p>
          <a:endParaRPr lang="en-US"/>
        </a:p>
      </dgm:t>
    </dgm:pt>
    <dgm:pt modelId="{5DD5863B-6715-4DD7-8A96-5A5BFFD6F880}">
      <dgm:prSet/>
      <dgm:spPr/>
      <dgm:t>
        <a:bodyPr/>
        <a:lstStyle/>
        <a:p>
          <a:r>
            <a:rPr lang="sr-Latn-RS" dirty="0"/>
            <a:t>Slika vrtića</a:t>
          </a:r>
          <a:endParaRPr lang="en-US" dirty="0"/>
        </a:p>
      </dgm:t>
    </dgm:pt>
    <dgm:pt modelId="{7FE248D1-EF90-42B8-8ADC-4A87DB5ACA7F}" type="parTrans" cxnId="{00D03A5D-2DCC-4B61-AB86-B521A1C00E51}">
      <dgm:prSet/>
      <dgm:spPr/>
      <dgm:t>
        <a:bodyPr/>
        <a:lstStyle/>
        <a:p>
          <a:endParaRPr lang="en-US"/>
        </a:p>
      </dgm:t>
    </dgm:pt>
    <dgm:pt modelId="{B4B4C2AF-AAFF-4D19-A72F-AFFD75C5D57C}" type="sibTrans" cxnId="{00D03A5D-2DCC-4B61-AB86-B521A1C00E51}">
      <dgm:prSet/>
      <dgm:spPr/>
      <dgm:t>
        <a:bodyPr/>
        <a:lstStyle/>
        <a:p>
          <a:endParaRPr lang="en-US"/>
        </a:p>
      </dgm:t>
    </dgm:pt>
    <dgm:pt modelId="{B56CD59F-1C42-483F-BD13-5B65B7058676}" type="pres">
      <dgm:prSet presAssocID="{4AFAE4DE-9B7D-4DB8-B147-60B6AC47F9A4}" presName="linear" presStyleCnt="0">
        <dgm:presLayoutVars>
          <dgm:animLvl val="lvl"/>
          <dgm:resizeHandles val="exact"/>
        </dgm:presLayoutVars>
      </dgm:prSet>
      <dgm:spPr/>
    </dgm:pt>
    <dgm:pt modelId="{0A63052D-739E-4EFD-8E6A-470347C06997}" type="pres">
      <dgm:prSet presAssocID="{8E065A54-C28D-463C-BC2C-6BAE9CB590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C2256E-1CED-4C7A-9BB0-EE0B34538EC7}" type="pres">
      <dgm:prSet presAssocID="{FCD09DE3-2F82-4837-9532-35E34FD74C0B}" presName="spacer" presStyleCnt="0"/>
      <dgm:spPr/>
    </dgm:pt>
    <dgm:pt modelId="{91F83B86-0936-4DEF-8F85-4B4DE7EFEC59}" type="pres">
      <dgm:prSet presAssocID="{E84A2EF9-DFC9-4C85-8E2C-589B81A5A4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4B578A-E68E-452F-875E-9B9D3C13FEEF}" type="pres">
      <dgm:prSet presAssocID="{3AE2F551-CFEB-42C5-9D90-5822C3431CD7}" presName="spacer" presStyleCnt="0"/>
      <dgm:spPr/>
    </dgm:pt>
    <dgm:pt modelId="{7E83A374-F7E6-4EC8-9A80-E508A5C94361}" type="pres">
      <dgm:prSet presAssocID="{5DD5863B-6715-4DD7-8A96-5A5BFFD6F8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D03A5D-2DCC-4B61-AB86-B521A1C00E51}" srcId="{4AFAE4DE-9B7D-4DB8-B147-60B6AC47F9A4}" destId="{5DD5863B-6715-4DD7-8A96-5A5BFFD6F880}" srcOrd="2" destOrd="0" parTransId="{7FE248D1-EF90-42B8-8ADC-4A87DB5ACA7F}" sibTransId="{B4B4C2AF-AAFF-4D19-A72F-AFFD75C5D57C}"/>
    <dgm:cxn modelId="{C0BC1A56-05CA-4ABA-B6C6-70ADBC114EC0}" type="presOf" srcId="{8E065A54-C28D-463C-BC2C-6BAE9CB59098}" destId="{0A63052D-739E-4EFD-8E6A-470347C06997}" srcOrd="0" destOrd="0" presId="urn:microsoft.com/office/officeart/2005/8/layout/vList2"/>
    <dgm:cxn modelId="{4A8D0E59-F894-42AF-A64E-11D5CEB7C838}" type="presOf" srcId="{4AFAE4DE-9B7D-4DB8-B147-60B6AC47F9A4}" destId="{B56CD59F-1C42-483F-BD13-5B65B7058676}" srcOrd="0" destOrd="0" presId="urn:microsoft.com/office/officeart/2005/8/layout/vList2"/>
    <dgm:cxn modelId="{0B34848E-EA5F-41DA-A7F1-BC37F157D9CF}" type="presOf" srcId="{5DD5863B-6715-4DD7-8A96-5A5BFFD6F880}" destId="{7E83A374-F7E6-4EC8-9A80-E508A5C94361}" srcOrd="0" destOrd="0" presId="urn:microsoft.com/office/officeart/2005/8/layout/vList2"/>
    <dgm:cxn modelId="{AC8177C1-E327-4B0F-B76E-AA32DD2E5B54}" srcId="{4AFAE4DE-9B7D-4DB8-B147-60B6AC47F9A4}" destId="{8E065A54-C28D-463C-BC2C-6BAE9CB59098}" srcOrd="0" destOrd="0" parTransId="{124E0400-7403-4235-8EE3-25C22573ED54}" sibTransId="{FCD09DE3-2F82-4837-9532-35E34FD74C0B}"/>
    <dgm:cxn modelId="{B29F20D1-C4C4-4767-A491-430C462E2B8E}" srcId="{4AFAE4DE-9B7D-4DB8-B147-60B6AC47F9A4}" destId="{E84A2EF9-DFC9-4C85-8E2C-589B81A5A47D}" srcOrd="1" destOrd="0" parTransId="{629205B6-4FB2-4D7B-8035-35F494628079}" sibTransId="{3AE2F551-CFEB-42C5-9D90-5822C3431CD7}"/>
    <dgm:cxn modelId="{27CF15FB-90DE-4E19-A4EE-0C340566AE42}" type="presOf" srcId="{E84A2EF9-DFC9-4C85-8E2C-589B81A5A47D}" destId="{91F83B86-0936-4DEF-8F85-4B4DE7EFEC59}" srcOrd="0" destOrd="0" presId="urn:microsoft.com/office/officeart/2005/8/layout/vList2"/>
    <dgm:cxn modelId="{52776AF9-0993-4579-9287-D52190EE94E9}" type="presParOf" srcId="{B56CD59F-1C42-483F-BD13-5B65B7058676}" destId="{0A63052D-739E-4EFD-8E6A-470347C06997}" srcOrd="0" destOrd="0" presId="urn:microsoft.com/office/officeart/2005/8/layout/vList2"/>
    <dgm:cxn modelId="{2667D32B-8487-490F-8F92-AEECC6FCB31A}" type="presParOf" srcId="{B56CD59F-1C42-483F-BD13-5B65B7058676}" destId="{A6C2256E-1CED-4C7A-9BB0-EE0B34538EC7}" srcOrd="1" destOrd="0" presId="urn:microsoft.com/office/officeart/2005/8/layout/vList2"/>
    <dgm:cxn modelId="{7D024B3C-71CF-48C7-9896-73187E70887A}" type="presParOf" srcId="{B56CD59F-1C42-483F-BD13-5B65B7058676}" destId="{91F83B86-0936-4DEF-8F85-4B4DE7EFEC59}" srcOrd="2" destOrd="0" presId="urn:microsoft.com/office/officeart/2005/8/layout/vList2"/>
    <dgm:cxn modelId="{DC815CA6-772F-4F20-B9ED-262C43E25FA8}" type="presParOf" srcId="{B56CD59F-1C42-483F-BD13-5B65B7058676}" destId="{EE4B578A-E68E-452F-875E-9B9D3C13FEEF}" srcOrd="3" destOrd="0" presId="urn:microsoft.com/office/officeart/2005/8/layout/vList2"/>
    <dgm:cxn modelId="{09366E7C-1344-4BE4-BC3E-AEABFF6D5B8F}" type="presParOf" srcId="{B56CD59F-1C42-483F-BD13-5B65B7058676}" destId="{7E83A374-F7E6-4EC8-9A80-E508A5C943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9A3D4-A11C-4281-A7EE-F70A5998A69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32DEEF-85C3-4A5F-BBF4-75C1E90036C0}">
      <dgm:prSet/>
      <dgm:spPr/>
      <dgm:t>
        <a:bodyPr/>
        <a:lstStyle/>
        <a:p>
          <a:r>
            <a:rPr lang="sr-Latn-RS"/>
            <a:t>Sliku vrtića obogatite </a:t>
          </a:r>
          <a:endParaRPr lang="en-US"/>
        </a:p>
      </dgm:t>
    </dgm:pt>
    <dgm:pt modelId="{4097CB86-50CA-4E56-A4D6-1464552B777B}" type="parTrans" cxnId="{FBB1F142-A3D6-41D8-BBBC-0D17CEFC8D95}">
      <dgm:prSet/>
      <dgm:spPr/>
      <dgm:t>
        <a:bodyPr/>
        <a:lstStyle/>
        <a:p>
          <a:endParaRPr lang="en-US"/>
        </a:p>
      </dgm:t>
    </dgm:pt>
    <dgm:pt modelId="{81A176B6-63FB-4D38-A653-24A0796EB4E2}" type="sibTrans" cxnId="{FBB1F142-A3D6-41D8-BBBC-0D17CEFC8D95}">
      <dgm:prSet/>
      <dgm:spPr/>
      <dgm:t>
        <a:bodyPr/>
        <a:lstStyle/>
        <a:p>
          <a:endParaRPr lang="en-US"/>
        </a:p>
      </dgm:t>
    </dgm:pt>
    <dgm:pt modelId="{24CC63E5-D2B7-45EA-AC2D-0414F37D5EB4}">
      <dgm:prSet/>
      <dgm:spPr/>
      <dgm:t>
        <a:bodyPr/>
        <a:lstStyle/>
        <a:p>
          <a:r>
            <a:rPr lang="sr-Latn-RS"/>
            <a:t>Vidljivost inkluzije, inkluzivnosti</a:t>
          </a:r>
          <a:endParaRPr lang="en-US"/>
        </a:p>
      </dgm:t>
    </dgm:pt>
    <dgm:pt modelId="{EB0CA7F0-F75E-4C91-A471-787038BD0A4C}" type="parTrans" cxnId="{4DA8BB95-BB6E-42D3-81BA-FC1D2A811A4A}">
      <dgm:prSet/>
      <dgm:spPr/>
      <dgm:t>
        <a:bodyPr/>
        <a:lstStyle/>
        <a:p>
          <a:endParaRPr lang="en-US"/>
        </a:p>
      </dgm:t>
    </dgm:pt>
    <dgm:pt modelId="{0936EA37-E685-4F8A-BA77-DC2044B90D35}" type="sibTrans" cxnId="{4DA8BB95-BB6E-42D3-81BA-FC1D2A811A4A}">
      <dgm:prSet/>
      <dgm:spPr/>
      <dgm:t>
        <a:bodyPr/>
        <a:lstStyle/>
        <a:p>
          <a:endParaRPr lang="en-US"/>
        </a:p>
      </dgm:t>
    </dgm:pt>
    <dgm:pt modelId="{3644B4F1-50AF-453D-BFDF-E9A83C36BDC0}" type="pres">
      <dgm:prSet presAssocID="{B579A3D4-A11C-4281-A7EE-F70A5998A695}" presName="vert0" presStyleCnt="0">
        <dgm:presLayoutVars>
          <dgm:dir/>
          <dgm:animOne val="branch"/>
          <dgm:animLvl val="lvl"/>
        </dgm:presLayoutVars>
      </dgm:prSet>
      <dgm:spPr/>
    </dgm:pt>
    <dgm:pt modelId="{6E166D27-5518-49B5-ABB7-E5E728836079}" type="pres">
      <dgm:prSet presAssocID="{BC32DEEF-85C3-4A5F-BBF4-75C1E90036C0}" presName="thickLine" presStyleLbl="alignNode1" presStyleIdx="0" presStyleCnt="2"/>
      <dgm:spPr/>
    </dgm:pt>
    <dgm:pt modelId="{FD2430A3-C280-4724-9D94-A368A5D5CEFC}" type="pres">
      <dgm:prSet presAssocID="{BC32DEEF-85C3-4A5F-BBF4-75C1E90036C0}" presName="horz1" presStyleCnt="0"/>
      <dgm:spPr/>
    </dgm:pt>
    <dgm:pt modelId="{1FC2F18D-05CE-4F20-8D38-DB1927539578}" type="pres">
      <dgm:prSet presAssocID="{BC32DEEF-85C3-4A5F-BBF4-75C1E90036C0}" presName="tx1" presStyleLbl="revTx" presStyleIdx="0" presStyleCnt="2"/>
      <dgm:spPr/>
    </dgm:pt>
    <dgm:pt modelId="{0C73BEE8-B8C3-485D-B04E-6A8B7EE5D59D}" type="pres">
      <dgm:prSet presAssocID="{BC32DEEF-85C3-4A5F-BBF4-75C1E90036C0}" presName="vert1" presStyleCnt="0"/>
      <dgm:spPr/>
    </dgm:pt>
    <dgm:pt modelId="{11D95D5D-CFAA-4C3C-8B59-4F4BA1B57578}" type="pres">
      <dgm:prSet presAssocID="{24CC63E5-D2B7-45EA-AC2D-0414F37D5EB4}" presName="thickLine" presStyleLbl="alignNode1" presStyleIdx="1" presStyleCnt="2"/>
      <dgm:spPr/>
    </dgm:pt>
    <dgm:pt modelId="{858B4DAC-0C2D-4E47-A104-7E013A825ABC}" type="pres">
      <dgm:prSet presAssocID="{24CC63E5-D2B7-45EA-AC2D-0414F37D5EB4}" presName="horz1" presStyleCnt="0"/>
      <dgm:spPr/>
    </dgm:pt>
    <dgm:pt modelId="{CE83D5D0-415E-49EC-83B8-1C8A47E9DBF4}" type="pres">
      <dgm:prSet presAssocID="{24CC63E5-D2B7-45EA-AC2D-0414F37D5EB4}" presName="tx1" presStyleLbl="revTx" presStyleIdx="1" presStyleCnt="2"/>
      <dgm:spPr/>
    </dgm:pt>
    <dgm:pt modelId="{AAB3FD3E-D326-42F9-BD0C-5F04608D1BE6}" type="pres">
      <dgm:prSet presAssocID="{24CC63E5-D2B7-45EA-AC2D-0414F37D5EB4}" presName="vert1" presStyleCnt="0"/>
      <dgm:spPr/>
    </dgm:pt>
  </dgm:ptLst>
  <dgm:cxnLst>
    <dgm:cxn modelId="{645CD71F-ABB4-471C-911A-5A6B59D461B9}" type="presOf" srcId="{BC32DEEF-85C3-4A5F-BBF4-75C1E90036C0}" destId="{1FC2F18D-05CE-4F20-8D38-DB1927539578}" srcOrd="0" destOrd="0" presId="urn:microsoft.com/office/officeart/2008/layout/LinedList"/>
    <dgm:cxn modelId="{FBB1F142-A3D6-41D8-BBBC-0D17CEFC8D95}" srcId="{B579A3D4-A11C-4281-A7EE-F70A5998A695}" destId="{BC32DEEF-85C3-4A5F-BBF4-75C1E90036C0}" srcOrd="0" destOrd="0" parTransId="{4097CB86-50CA-4E56-A4D6-1464552B777B}" sibTransId="{81A176B6-63FB-4D38-A653-24A0796EB4E2}"/>
    <dgm:cxn modelId="{4DA8BB95-BB6E-42D3-81BA-FC1D2A811A4A}" srcId="{B579A3D4-A11C-4281-A7EE-F70A5998A695}" destId="{24CC63E5-D2B7-45EA-AC2D-0414F37D5EB4}" srcOrd="1" destOrd="0" parTransId="{EB0CA7F0-F75E-4C91-A471-787038BD0A4C}" sibTransId="{0936EA37-E685-4F8A-BA77-DC2044B90D35}"/>
    <dgm:cxn modelId="{24D6FCB0-25AD-405D-8E6F-F7E1B6947042}" type="presOf" srcId="{24CC63E5-D2B7-45EA-AC2D-0414F37D5EB4}" destId="{CE83D5D0-415E-49EC-83B8-1C8A47E9DBF4}" srcOrd="0" destOrd="0" presId="urn:microsoft.com/office/officeart/2008/layout/LinedList"/>
    <dgm:cxn modelId="{C9038EDE-6199-4B78-BBA4-2164288FC83A}" type="presOf" srcId="{B579A3D4-A11C-4281-A7EE-F70A5998A695}" destId="{3644B4F1-50AF-453D-BFDF-E9A83C36BDC0}" srcOrd="0" destOrd="0" presId="urn:microsoft.com/office/officeart/2008/layout/LinedList"/>
    <dgm:cxn modelId="{8FEC816D-D2F5-42D6-A9E3-3FF27F2CC4B1}" type="presParOf" srcId="{3644B4F1-50AF-453D-BFDF-E9A83C36BDC0}" destId="{6E166D27-5518-49B5-ABB7-E5E728836079}" srcOrd="0" destOrd="0" presId="urn:microsoft.com/office/officeart/2008/layout/LinedList"/>
    <dgm:cxn modelId="{EC7725A8-4D6E-4E02-8F5B-7A7AB9CBDA0B}" type="presParOf" srcId="{3644B4F1-50AF-453D-BFDF-E9A83C36BDC0}" destId="{FD2430A3-C280-4724-9D94-A368A5D5CEFC}" srcOrd="1" destOrd="0" presId="urn:microsoft.com/office/officeart/2008/layout/LinedList"/>
    <dgm:cxn modelId="{CF6AA032-AC77-4FEE-8502-D8D56482E677}" type="presParOf" srcId="{FD2430A3-C280-4724-9D94-A368A5D5CEFC}" destId="{1FC2F18D-05CE-4F20-8D38-DB1927539578}" srcOrd="0" destOrd="0" presId="urn:microsoft.com/office/officeart/2008/layout/LinedList"/>
    <dgm:cxn modelId="{1EC6E231-E3C2-4102-98AD-0591AF524ED6}" type="presParOf" srcId="{FD2430A3-C280-4724-9D94-A368A5D5CEFC}" destId="{0C73BEE8-B8C3-485D-B04E-6A8B7EE5D59D}" srcOrd="1" destOrd="0" presId="urn:microsoft.com/office/officeart/2008/layout/LinedList"/>
    <dgm:cxn modelId="{2F22A68B-CDCF-4DAF-AFF9-444A0DFB730E}" type="presParOf" srcId="{3644B4F1-50AF-453D-BFDF-E9A83C36BDC0}" destId="{11D95D5D-CFAA-4C3C-8B59-4F4BA1B57578}" srcOrd="2" destOrd="0" presId="urn:microsoft.com/office/officeart/2008/layout/LinedList"/>
    <dgm:cxn modelId="{7E6B42F3-B4CE-4CE7-ABA5-483B7E4C0745}" type="presParOf" srcId="{3644B4F1-50AF-453D-BFDF-E9A83C36BDC0}" destId="{858B4DAC-0C2D-4E47-A104-7E013A825ABC}" srcOrd="3" destOrd="0" presId="urn:microsoft.com/office/officeart/2008/layout/LinedList"/>
    <dgm:cxn modelId="{9B13B10C-BD45-4BB6-99B5-D68366E18B9C}" type="presParOf" srcId="{858B4DAC-0C2D-4E47-A104-7E013A825ABC}" destId="{CE83D5D0-415E-49EC-83B8-1C8A47E9DBF4}" srcOrd="0" destOrd="0" presId="urn:microsoft.com/office/officeart/2008/layout/LinedList"/>
    <dgm:cxn modelId="{FA929044-3B8E-4144-BF0D-E015535B2987}" type="presParOf" srcId="{858B4DAC-0C2D-4E47-A104-7E013A825ABC}" destId="{AAB3FD3E-D326-42F9-BD0C-5F04608D1B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9DB13-72CA-4C59-B427-3C916D7E76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B68890-BEF1-40A2-B4F9-795A17381850}">
      <dgm:prSet/>
      <dgm:spPr/>
      <dgm:t>
        <a:bodyPr/>
        <a:lstStyle/>
        <a:p>
          <a:r>
            <a:rPr lang="sr-Latn-RS"/>
            <a:t>Inkluzivna kultura</a:t>
          </a:r>
          <a:endParaRPr lang="en-US"/>
        </a:p>
      </dgm:t>
    </dgm:pt>
    <dgm:pt modelId="{FED81573-3B6E-4597-8C15-863150586705}" type="parTrans" cxnId="{990CCC35-5EDF-4096-838F-BB7DF3D3FD71}">
      <dgm:prSet/>
      <dgm:spPr/>
      <dgm:t>
        <a:bodyPr/>
        <a:lstStyle/>
        <a:p>
          <a:endParaRPr lang="en-US"/>
        </a:p>
      </dgm:t>
    </dgm:pt>
    <dgm:pt modelId="{9B3C4817-D23E-48C2-97E4-5167A3253E2A}" type="sibTrans" cxnId="{990CCC35-5EDF-4096-838F-BB7DF3D3FD71}">
      <dgm:prSet/>
      <dgm:spPr/>
      <dgm:t>
        <a:bodyPr/>
        <a:lstStyle/>
        <a:p>
          <a:endParaRPr lang="en-US"/>
        </a:p>
      </dgm:t>
    </dgm:pt>
    <dgm:pt modelId="{136579B8-81A1-43C9-9B9A-DB0740027DD2}">
      <dgm:prSet/>
      <dgm:spPr/>
      <dgm:t>
        <a:bodyPr/>
        <a:lstStyle/>
        <a:p>
          <a:r>
            <a:rPr lang="sr-Latn-RS"/>
            <a:t>Inkluzivna politika</a:t>
          </a:r>
          <a:endParaRPr lang="en-US"/>
        </a:p>
      </dgm:t>
    </dgm:pt>
    <dgm:pt modelId="{E118782C-5A91-409E-96C5-AA6F3ACEF958}" type="parTrans" cxnId="{DB92C8B8-C457-4F53-BB31-9D41755AE68B}">
      <dgm:prSet/>
      <dgm:spPr/>
      <dgm:t>
        <a:bodyPr/>
        <a:lstStyle/>
        <a:p>
          <a:endParaRPr lang="en-US"/>
        </a:p>
      </dgm:t>
    </dgm:pt>
    <dgm:pt modelId="{94A55623-5E4D-4720-B58F-0851CE14CAA6}" type="sibTrans" cxnId="{DB92C8B8-C457-4F53-BB31-9D41755AE68B}">
      <dgm:prSet/>
      <dgm:spPr/>
      <dgm:t>
        <a:bodyPr/>
        <a:lstStyle/>
        <a:p>
          <a:endParaRPr lang="en-US"/>
        </a:p>
      </dgm:t>
    </dgm:pt>
    <dgm:pt modelId="{AE3C3A94-A06A-4688-9281-ABCCA4D9CA52}">
      <dgm:prSet/>
      <dgm:spPr/>
      <dgm:t>
        <a:bodyPr/>
        <a:lstStyle/>
        <a:p>
          <a:r>
            <a:rPr lang="sr-Latn-RS"/>
            <a:t>Inkluzivna praksa</a:t>
          </a:r>
          <a:endParaRPr lang="en-US"/>
        </a:p>
      </dgm:t>
    </dgm:pt>
    <dgm:pt modelId="{938663BD-A3A2-4139-9EE2-35AD5F3CB103}" type="parTrans" cxnId="{803CAE32-3C0C-489C-80C7-B4AB4730DE05}">
      <dgm:prSet/>
      <dgm:spPr/>
      <dgm:t>
        <a:bodyPr/>
        <a:lstStyle/>
        <a:p>
          <a:endParaRPr lang="en-US"/>
        </a:p>
      </dgm:t>
    </dgm:pt>
    <dgm:pt modelId="{234A7DEA-A093-48C7-BEDD-FE4D3230F551}" type="sibTrans" cxnId="{803CAE32-3C0C-489C-80C7-B4AB4730DE05}">
      <dgm:prSet/>
      <dgm:spPr/>
      <dgm:t>
        <a:bodyPr/>
        <a:lstStyle/>
        <a:p>
          <a:endParaRPr lang="en-US"/>
        </a:p>
      </dgm:t>
    </dgm:pt>
    <dgm:pt modelId="{2C105AF8-7264-4B1F-A643-9DCD05F33E0D}" type="pres">
      <dgm:prSet presAssocID="{3AD9DB13-72CA-4C59-B427-3C916D7E76A8}" presName="linear" presStyleCnt="0">
        <dgm:presLayoutVars>
          <dgm:animLvl val="lvl"/>
          <dgm:resizeHandles val="exact"/>
        </dgm:presLayoutVars>
      </dgm:prSet>
      <dgm:spPr/>
    </dgm:pt>
    <dgm:pt modelId="{F8C31BF0-DCB9-4364-9CCD-0085703A3206}" type="pres">
      <dgm:prSet presAssocID="{73B68890-BEF1-40A2-B4F9-795A173818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2C9CD1-DE3A-4FE0-994B-499AFEE46923}" type="pres">
      <dgm:prSet presAssocID="{9B3C4817-D23E-48C2-97E4-5167A3253E2A}" presName="spacer" presStyleCnt="0"/>
      <dgm:spPr/>
    </dgm:pt>
    <dgm:pt modelId="{F6ABC80C-2E65-49E7-813C-375FE9EA6E14}" type="pres">
      <dgm:prSet presAssocID="{136579B8-81A1-43C9-9B9A-DB0740027D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FEF5B5-D8E5-49D1-AB1A-D04D204CB8ED}" type="pres">
      <dgm:prSet presAssocID="{94A55623-5E4D-4720-B58F-0851CE14CAA6}" presName="spacer" presStyleCnt="0"/>
      <dgm:spPr/>
    </dgm:pt>
    <dgm:pt modelId="{38902433-FB5F-4950-90E6-6762CAEF4D19}" type="pres">
      <dgm:prSet presAssocID="{AE3C3A94-A06A-4688-9281-ABCCA4D9CA5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50FA20-8E9B-413F-AF71-DED02AC96BAF}" type="presOf" srcId="{136579B8-81A1-43C9-9B9A-DB0740027DD2}" destId="{F6ABC80C-2E65-49E7-813C-375FE9EA6E14}" srcOrd="0" destOrd="0" presId="urn:microsoft.com/office/officeart/2005/8/layout/vList2"/>
    <dgm:cxn modelId="{803CAE32-3C0C-489C-80C7-B4AB4730DE05}" srcId="{3AD9DB13-72CA-4C59-B427-3C916D7E76A8}" destId="{AE3C3A94-A06A-4688-9281-ABCCA4D9CA52}" srcOrd="2" destOrd="0" parTransId="{938663BD-A3A2-4139-9EE2-35AD5F3CB103}" sibTransId="{234A7DEA-A093-48C7-BEDD-FE4D3230F551}"/>
    <dgm:cxn modelId="{990CCC35-5EDF-4096-838F-BB7DF3D3FD71}" srcId="{3AD9DB13-72CA-4C59-B427-3C916D7E76A8}" destId="{73B68890-BEF1-40A2-B4F9-795A17381850}" srcOrd="0" destOrd="0" parTransId="{FED81573-3B6E-4597-8C15-863150586705}" sibTransId="{9B3C4817-D23E-48C2-97E4-5167A3253E2A}"/>
    <dgm:cxn modelId="{4A4E7E76-5A1E-4981-B453-A7E010D71CEC}" type="presOf" srcId="{73B68890-BEF1-40A2-B4F9-795A17381850}" destId="{F8C31BF0-DCB9-4364-9CCD-0085703A3206}" srcOrd="0" destOrd="0" presId="urn:microsoft.com/office/officeart/2005/8/layout/vList2"/>
    <dgm:cxn modelId="{56DCDC9A-72C3-42F0-BF2D-48A36B2C6C78}" type="presOf" srcId="{3AD9DB13-72CA-4C59-B427-3C916D7E76A8}" destId="{2C105AF8-7264-4B1F-A643-9DCD05F33E0D}" srcOrd="0" destOrd="0" presId="urn:microsoft.com/office/officeart/2005/8/layout/vList2"/>
    <dgm:cxn modelId="{DB92C8B8-C457-4F53-BB31-9D41755AE68B}" srcId="{3AD9DB13-72CA-4C59-B427-3C916D7E76A8}" destId="{136579B8-81A1-43C9-9B9A-DB0740027DD2}" srcOrd="1" destOrd="0" parTransId="{E118782C-5A91-409E-96C5-AA6F3ACEF958}" sibTransId="{94A55623-5E4D-4720-B58F-0851CE14CAA6}"/>
    <dgm:cxn modelId="{81D9AFC7-A89C-4FFD-970F-C56F1054F416}" type="presOf" srcId="{AE3C3A94-A06A-4688-9281-ABCCA4D9CA52}" destId="{38902433-FB5F-4950-90E6-6762CAEF4D19}" srcOrd="0" destOrd="0" presId="urn:microsoft.com/office/officeart/2005/8/layout/vList2"/>
    <dgm:cxn modelId="{9BA02811-BC76-4105-8C8B-25DB8318A5D5}" type="presParOf" srcId="{2C105AF8-7264-4B1F-A643-9DCD05F33E0D}" destId="{F8C31BF0-DCB9-4364-9CCD-0085703A3206}" srcOrd="0" destOrd="0" presId="urn:microsoft.com/office/officeart/2005/8/layout/vList2"/>
    <dgm:cxn modelId="{E7A811A9-DAF8-407D-A035-99E9E5C4157B}" type="presParOf" srcId="{2C105AF8-7264-4B1F-A643-9DCD05F33E0D}" destId="{3F2C9CD1-DE3A-4FE0-994B-499AFEE46923}" srcOrd="1" destOrd="0" presId="urn:microsoft.com/office/officeart/2005/8/layout/vList2"/>
    <dgm:cxn modelId="{BB9B2B28-D2F8-4FDD-B0F7-74478971F5E4}" type="presParOf" srcId="{2C105AF8-7264-4B1F-A643-9DCD05F33E0D}" destId="{F6ABC80C-2E65-49E7-813C-375FE9EA6E14}" srcOrd="2" destOrd="0" presId="urn:microsoft.com/office/officeart/2005/8/layout/vList2"/>
    <dgm:cxn modelId="{6D3168F8-BE1B-4BC7-B9ED-085AE9971A2E}" type="presParOf" srcId="{2C105AF8-7264-4B1F-A643-9DCD05F33E0D}" destId="{95FEF5B5-D8E5-49D1-AB1A-D04D204CB8ED}" srcOrd="3" destOrd="0" presId="urn:microsoft.com/office/officeart/2005/8/layout/vList2"/>
    <dgm:cxn modelId="{1F12FB54-1085-417A-A315-AEECEF960933}" type="presParOf" srcId="{2C105AF8-7264-4B1F-A643-9DCD05F33E0D}" destId="{38902433-FB5F-4950-90E6-6762CAEF4D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149C1-3338-4EA7-B01A-07B5DD84DBD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DD3C8F-08A5-44F3-8BD3-DD0028BD3CF8}">
      <dgm:prSet/>
      <dgm:spPr/>
      <dgm:t>
        <a:bodyPr/>
        <a:lstStyle/>
        <a:p>
          <a:r>
            <a:rPr lang="sr-Latn-RS"/>
            <a:t>Godine uzleta (2018:12-13)</a:t>
          </a:r>
          <a:endParaRPr lang="en-US"/>
        </a:p>
      </dgm:t>
    </dgm:pt>
    <dgm:pt modelId="{50DB101C-7BEF-4CCB-B369-C3D41395EE24}" type="parTrans" cxnId="{77E35D5B-512F-4E76-8E6B-0D74B8423455}">
      <dgm:prSet/>
      <dgm:spPr/>
      <dgm:t>
        <a:bodyPr/>
        <a:lstStyle/>
        <a:p>
          <a:endParaRPr lang="en-US"/>
        </a:p>
      </dgm:t>
    </dgm:pt>
    <dgm:pt modelId="{2D860ECB-DD9A-454E-89C8-279881C0B01F}" type="sibTrans" cxnId="{77E35D5B-512F-4E76-8E6B-0D74B8423455}">
      <dgm:prSet/>
      <dgm:spPr/>
      <dgm:t>
        <a:bodyPr/>
        <a:lstStyle/>
        <a:p>
          <a:endParaRPr lang="en-US"/>
        </a:p>
      </dgm:t>
    </dgm:pt>
    <dgm:pt modelId="{768F2C57-F066-402E-9248-8BBA9E82ECC3}">
      <dgm:prSet/>
      <dgm:spPr/>
      <dgm:t>
        <a:bodyPr/>
        <a:lstStyle/>
        <a:p>
          <a:r>
            <a:rPr lang="sr-Latn-RS"/>
            <a:t>Inkluzivna pedagogija (2015:97-99)</a:t>
          </a:r>
          <a:endParaRPr lang="en-US"/>
        </a:p>
      </dgm:t>
    </dgm:pt>
    <dgm:pt modelId="{E807335B-9C85-4A46-9342-7F0D4E0ED5CF}" type="parTrans" cxnId="{5357DD89-590A-422D-BD13-E8D4EBE35183}">
      <dgm:prSet/>
      <dgm:spPr/>
      <dgm:t>
        <a:bodyPr/>
        <a:lstStyle/>
        <a:p>
          <a:endParaRPr lang="en-US"/>
        </a:p>
      </dgm:t>
    </dgm:pt>
    <dgm:pt modelId="{9A3AAE28-558F-4BEF-ABBB-035734355CEC}" type="sibTrans" cxnId="{5357DD89-590A-422D-BD13-E8D4EBE35183}">
      <dgm:prSet/>
      <dgm:spPr/>
      <dgm:t>
        <a:bodyPr/>
        <a:lstStyle/>
        <a:p>
          <a:endParaRPr lang="en-US"/>
        </a:p>
      </dgm:t>
    </dgm:pt>
    <dgm:pt modelId="{A8913FBC-1D8B-42B2-8EB4-C23A60D2B892}" type="pres">
      <dgm:prSet presAssocID="{BE3149C1-3338-4EA7-B01A-07B5DD84DB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7923E-B5A2-410F-9A64-2EA3C01CAED4}" type="pres">
      <dgm:prSet presAssocID="{ADDD3C8F-08A5-44F3-8BD3-DD0028BD3CF8}" presName="hierRoot1" presStyleCnt="0"/>
      <dgm:spPr/>
    </dgm:pt>
    <dgm:pt modelId="{B62D4AA7-EA0B-4FBF-8F58-85D0D8D634FA}" type="pres">
      <dgm:prSet presAssocID="{ADDD3C8F-08A5-44F3-8BD3-DD0028BD3CF8}" presName="composite" presStyleCnt="0"/>
      <dgm:spPr/>
    </dgm:pt>
    <dgm:pt modelId="{CB7070B2-70A8-4244-BF0E-3EB21005C830}" type="pres">
      <dgm:prSet presAssocID="{ADDD3C8F-08A5-44F3-8BD3-DD0028BD3CF8}" presName="background" presStyleLbl="node0" presStyleIdx="0" presStyleCnt="2"/>
      <dgm:spPr/>
    </dgm:pt>
    <dgm:pt modelId="{F94924C2-C785-4EBB-913D-738DBFF44827}" type="pres">
      <dgm:prSet presAssocID="{ADDD3C8F-08A5-44F3-8BD3-DD0028BD3CF8}" presName="text" presStyleLbl="fgAcc0" presStyleIdx="0" presStyleCnt="2">
        <dgm:presLayoutVars>
          <dgm:chPref val="3"/>
        </dgm:presLayoutVars>
      </dgm:prSet>
      <dgm:spPr/>
    </dgm:pt>
    <dgm:pt modelId="{9515E984-C228-4AA5-9A3A-1EF2110C972E}" type="pres">
      <dgm:prSet presAssocID="{ADDD3C8F-08A5-44F3-8BD3-DD0028BD3CF8}" presName="hierChild2" presStyleCnt="0"/>
      <dgm:spPr/>
    </dgm:pt>
    <dgm:pt modelId="{B290E252-285D-4C56-BB4F-517B6029DE48}" type="pres">
      <dgm:prSet presAssocID="{768F2C57-F066-402E-9248-8BBA9E82ECC3}" presName="hierRoot1" presStyleCnt="0"/>
      <dgm:spPr/>
    </dgm:pt>
    <dgm:pt modelId="{8B7F913B-9343-441E-8747-829B3EA6D53B}" type="pres">
      <dgm:prSet presAssocID="{768F2C57-F066-402E-9248-8BBA9E82ECC3}" presName="composite" presStyleCnt="0"/>
      <dgm:spPr/>
    </dgm:pt>
    <dgm:pt modelId="{A3EB2DA1-1E6A-4779-AC79-90FAE67FAA35}" type="pres">
      <dgm:prSet presAssocID="{768F2C57-F066-402E-9248-8BBA9E82ECC3}" presName="background" presStyleLbl="node0" presStyleIdx="1" presStyleCnt="2"/>
      <dgm:spPr/>
    </dgm:pt>
    <dgm:pt modelId="{58F72D21-0864-4D24-A186-EB3D5F997422}" type="pres">
      <dgm:prSet presAssocID="{768F2C57-F066-402E-9248-8BBA9E82ECC3}" presName="text" presStyleLbl="fgAcc0" presStyleIdx="1" presStyleCnt="2">
        <dgm:presLayoutVars>
          <dgm:chPref val="3"/>
        </dgm:presLayoutVars>
      </dgm:prSet>
      <dgm:spPr/>
    </dgm:pt>
    <dgm:pt modelId="{90C6AC15-78EB-4AD5-BBCD-BE80817921D9}" type="pres">
      <dgm:prSet presAssocID="{768F2C57-F066-402E-9248-8BBA9E82ECC3}" presName="hierChild2" presStyleCnt="0"/>
      <dgm:spPr/>
    </dgm:pt>
  </dgm:ptLst>
  <dgm:cxnLst>
    <dgm:cxn modelId="{77E35D5B-512F-4E76-8E6B-0D74B8423455}" srcId="{BE3149C1-3338-4EA7-B01A-07B5DD84DBD9}" destId="{ADDD3C8F-08A5-44F3-8BD3-DD0028BD3CF8}" srcOrd="0" destOrd="0" parTransId="{50DB101C-7BEF-4CCB-B369-C3D41395EE24}" sibTransId="{2D860ECB-DD9A-454E-89C8-279881C0B01F}"/>
    <dgm:cxn modelId="{7EFB5088-AC8A-4210-99DD-C564C9E80A63}" type="presOf" srcId="{BE3149C1-3338-4EA7-B01A-07B5DD84DBD9}" destId="{A8913FBC-1D8B-42B2-8EB4-C23A60D2B892}" srcOrd="0" destOrd="0" presId="urn:microsoft.com/office/officeart/2005/8/layout/hierarchy1"/>
    <dgm:cxn modelId="{5357DD89-590A-422D-BD13-E8D4EBE35183}" srcId="{BE3149C1-3338-4EA7-B01A-07B5DD84DBD9}" destId="{768F2C57-F066-402E-9248-8BBA9E82ECC3}" srcOrd="1" destOrd="0" parTransId="{E807335B-9C85-4A46-9342-7F0D4E0ED5CF}" sibTransId="{9A3AAE28-558F-4BEF-ABBB-035734355CEC}"/>
    <dgm:cxn modelId="{48E2999F-5376-4147-B176-617C1925E31A}" type="presOf" srcId="{ADDD3C8F-08A5-44F3-8BD3-DD0028BD3CF8}" destId="{F94924C2-C785-4EBB-913D-738DBFF44827}" srcOrd="0" destOrd="0" presId="urn:microsoft.com/office/officeart/2005/8/layout/hierarchy1"/>
    <dgm:cxn modelId="{243DAFC5-241C-49D7-9FE8-2998FC47A258}" type="presOf" srcId="{768F2C57-F066-402E-9248-8BBA9E82ECC3}" destId="{58F72D21-0864-4D24-A186-EB3D5F997422}" srcOrd="0" destOrd="0" presId="urn:microsoft.com/office/officeart/2005/8/layout/hierarchy1"/>
    <dgm:cxn modelId="{104348AB-7D94-4E41-B52C-96266963B068}" type="presParOf" srcId="{A8913FBC-1D8B-42B2-8EB4-C23A60D2B892}" destId="{5AA7923E-B5A2-410F-9A64-2EA3C01CAED4}" srcOrd="0" destOrd="0" presId="urn:microsoft.com/office/officeart/2005/8/layout/hierarchy1"/>
    <dgm:cxn modelId="{0D99A578-7426-4745-BFE0-14D908D74921}" type="presParOf" srcId="{5AA7923E-B5A2-410F-9A64-2EA3C01CAED4}" destId="{B62D4AA7-EA0B-4FBF-8F58-85D0D8D634FA}" srcOrd="0" destOrd="0" presId="urn:microsoft.com/office/officeart/2005/8/layout/hierarchy1"/>
    <dgm:cxn modelId="{71F8C8C0-3DE9-418D-895B-F7B52DF6E009}" type="presParOf" srcId="{B62D4AA7-EA0B-4FBF-8F58-85D0D8D634FA}" destId="{CB7070B2-70A8-4244-BF0E-3EB21005C830}" srcOrd="0" destOrd="0" presId="urn:microsoft.com/office/officeart/2005/8/layout/hierarchy1"/>
    <dgm:cxn modelId="{30C43682-C1E3-4E3E-A799-69DEF3FD049A}" type="presParOf" srcId="{B62D4AA7-EA0B-4FBF-8F58-85D0D8D634FA}" destId="{F94924C2-C785-4EBB-913D-738DBFF44827}" srcOrd="1" destOrd="0" presId="urn:microsoft.com/office/officeart/2005/8/layout/hierarchy1"/>
    <dgm:cxn modelId="{37CC3C35-91D0-4F3B-B920-7E5CBFBB282A}" type="presParOf" srcId="{5AA7923E-B5A2-410F-9A64-2EA3C01CAED4}" destId="{9515E984-C228-4AA5-9A3A-1EF2110C972E}" srcOrd="1" destOrd="0" presId="urn:microsoft.com/office/officeart/2005/8/layout/hierarchy1"/>
    <dgm:cxn modelId="{7321DBD2-E11C-4B6E-90CF-DFF5CF9D565F}" type="presParOf" srcId="{A8913FBC-1D8B-42B2-8EB4-C23A60D2B892}" destId="{B290E252-285D-4C56-BB4F-517B6029DE48}" srcOrd="1" destOrd="0" presId="urn:microsoft.com/office/officeart/2005/8/layout/hierarchy1"/>
    <dgm:cxn modelId="{87B6BD38-045B-4E62-9FCF-85A15A52DCB4}" type="presParOf" srcId="{B290E252-285D-4C56-BB4F-517B6029DE48}" destId="{8B7F913B-9343-441E-8747-829B3EA6D53B}" srcOrd="0" destOrd="0" presId="urn:microsoft.com/office/officeart/2005/8/layout/hierarchy1"/>
    <dgm:cxn modelId="{21355900-3AB2-4124-A71C-1AB7CDDCCA23}" type="presParOf" srcId="{8B7F913B-9343-441E-8747-829B3EA6D53B}" destId="{A3EB2DA1-1E6A-4779-AC79-90FAE67FAA35}" srcOrd="0" destOrd="0" presId="urn:microsoft.com/office/officeart/2005/8/layout/hierarchy1"/>
    <dgm:cxn modelId="{E2B36B32-F59E-4974-B026-F7EE411A4FDF}" type="presParOf" srcId="{8B7F913B-9343-441E-8747-829B3EA6D53B}" destId="{58F72D21-0864-4D24-A186-EB3D5F997422}" srcOrd="1" destOrd="0" presId="urn:microsoft.com/office/officeart/2005/8/layout/hierarchy1"/>
    <dgm:cxn modelId="{EFAB965C-45CD-4542-8A88-4222F293632B}" type="presParOf" srcId="{B290E252-285D-4C56-BB4F-517B6029DE48}" destId="{90C6AC15-78EB-4AD5-BBCD-BE8081792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3052D-739E-4EFD-8E6A-470347C06997}">
      <dsp:nvSpPr>
        <dsp:cNvPr id="0" name=""/>
        <dsp:cNvSpPr/>
      </dsp:nvSpPr>
      <dsp:spPr>
        <a:xfrm>
          <a:off x="0" y="226606"/>
          <a:ext cx="6263640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/>
            <a:t>Crtež</a:t>
          </a:r>
          <a:endParaRPr lang="en-US" sz="6500" kern="1200"/>
        </a:p>
      </dsp:txBody>
      <dsp:txXfrm>
        <a:off x="76105" y="302711"/>
        <a:ext cx="6111430" cy="1406815"/>
      </dsp:txXfrm>
    </dsp:sp>
    <dsp:sp modelId="{91F83B86-0936-4DEF-8F85-4B4DE7EFEC59}">
      <dsp:nvSpPr>
        <dsp:cNvPr id="0" name=""/>
        <dsp:cNvSpPr/>
      </dsp:nvSpPr>
      <dsp:spPr>
        <a:xfrm>
          <a:off x="0" y="1972831"/>
          <a:ext cx="6263640" cy="15590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/>
            <a:t>Simboli </a:t>
          </a:r>
          <a:endParaRPr lang="en-US" sz="6500" kern="1200"/>
        </a:p>
      </dsp:txBody>
      <dsp:txXfrm>
        <a:off x="76105" y="2048936"/>
        <a:ext cx="6111430" cy="1406815"/>
      </dsp:txXfrm>
    </dsp:sp>
    <dsp:sp modelId="{7E83A374-F7E6-4EC8-9A80-E508A5C94361}">
      <dsp:nvSpPr>
        <dsp:cNvPr id="0" name=""/>
        <dsp:cNvSpPr/>
      </dsp:nvSpPr>
      <dsp:spPr>
        <a:xfrm>
          <a:off x="0" y="3719056"/>
          <a:ext cx="6263640" cy="15590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 dirty="0"/>
            <a:t>Slika vrtića</a:t>
          </a:r>
          <a:endParaRPr lang="en-US" sz="6500" kern="1200" dirty="0"/>
        </a:p>
      </dsp:txBody>
      <dsp:txXfrm>
        <a:off x="76105" y="3795161"/>
        <a:ext cx="611143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66D27-5518-49B5-ABB7-E5E728836079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2F18D-05CE-4F20-8D38-DB1927539578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000" kern="1200"/>
            <a:t>Sliku vrtića obogatite </a:t>
          </a:r>
          <a:endParaRPr lang="en-US" sz="6000" kern="1200"/>
        </a:p>
      </dsp:txBody>
      <dsp:txXfrm>
        <a:off x="0" y="0"/>
        <a:ext cx="6263640" cy="2752343"/>
      </dsp:txXfrm>
    </dsp:sp>
    <dsp:sp modelId="{11D95D5D-CFAA-4C3C-8B59-4F4BA1B57578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3D5D0-415E-49EC-83B8-1C8A47E9DBF4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000" kern="1200"/>
            <a:t>Vidljivost inkluzije, inkluzivnosti</a:t>
          </a:r>
          <a:endParaRPr lang="en-US" sz="6000" kern="1200"/>
        </a:p>
      </dsp:txBody>
      <dsp:txXfrm>
        <a:off x="0" y="2752343"/>
        <a:ext cx="6263640" cy="2752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31BF0-DCB9-4364-9CCD-0085703A3206}">
      <dsp:nvSpPr>
        <dsp:cNvPr id="0" name=""/>
        <dsp:cNvSpPr/>
      </dsp:nvSpPr>
      <dsp:spPr>
        <a:xfrm>
          <a:off x="0" y="382036"/>
          <a:ext cx="6263640" cy="1463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100" kern="1200"/>
            <a:t>Inkluzivna kultura</a:t>
          </a:r>
          <a:endParaRPr lang="en-US" sz="6100" kern="1200"/>
        </a:p>
      </dsp:txBody>
      <dsp:txXfrm>
        <a:off x="71422" y="453458"/>
        <a:ext cx="6120796" cy="1320241"/>
      </dsp:txXfrm>
    </dsp:sp>
    <dsp:sp modelId="{F6ABC80C-2E65-49E7-813C-375FE9EA6E14}">
      <dsp:nvSpPr>
        <dsp:cNvPr id="0" name=""/>
        <dsp:cNvSpPr/>
      </dsp:nvSpPr>
      <dsp:spPr>
        <a:xfrm>
          <a:off x="0" y="2020801"/>
          <a:ext cx="6263640" cy="14630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100" kern="1200"/>
            <a:t>Inkluzivna politika</a:t>
          </a:r>
          <a:endParaRPr lang="en-US" sz="6100" kern="1200"/>
        </a:p>
      </dsp:txBody>
      <dsp:txXfrm>
        <a:off x="71422" y="2092223"/>
        <a:ext cx="6120796" cy="1320241"/>
      </dsp:txXfrm>
    </dsp:sp>
    <dsp:sp modelId="{38902433-FB5F-4950-90E6-6762CAEF4D19}">
      <dsp:nvSpPr>
        <dsp:cNvPr id="0" name=""/>
        <dsp:cNvSpPr/>
      </dsp:nvSpPr>
      <dsp:spPr>
        <a:xfrm>
          <a:off x="0" y="3659566"/>
          <a:ext cx="6263640" cy="14630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100" kern="1200"/>
            <a:t>Inkluzivna praksa</a:t>
          </a:r>
          <a:endParaRPr lang="en-US" sz="6100" kern="1200"/>
        </a:p>
      </dsp:txBody>
      <dsp:txXfrm>
        <a:off x="71422" y="3730988"/>
        <a:ext cx="6120796" cy="132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070B2-70A8-4244-BF0E-3EB21005C83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24C2-C785-4EBB-913D-738DBFF44827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200" kern="1200"/>
            <a:t>Godine uzleta (2018:12-13)</a:t>
          </a:r>
          <a:endParaRPr lang="en-US" sz="5200" kern="1200"/>
        </a:p>
      </dsp:txBody>
      <dsp:txXfrm>
        <a:off x="696297" y="538547"/>
        <a:ext cx="4171627" cy="2590157"/>
      </dsp:txXfrm>
    </dsp:sp>
    <dsp:sp modelId="{A3EB2DA1-1E6A-4779-AC79-90FAE67FAA3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2D21-0864-4D24-A186-EB3D5F99742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200" kern="1200"/>
            <a:t>Inkluzivna pedagogija (2015:97-99)</a:t>
          </a:r>
          <a:endParaRPr lang="en-US" sz="52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0D7D-5EAB-4376-B528-22B53B4B0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EF479-4265-489C-8AFB-912A3DFA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124F-DC26-41EF-9E76-ADD1E950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8B6F9-0A2D-4744-891D-29D96D42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A0E9-70A7-442D-A809-CCFDDD31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92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1F53-33A4-41DA-933D-EB5F4FB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CED3E-0683-4435-812A-4D67BF756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0523-D3AF-4C77-AE24-AC6BE1F3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71BB-CA4B-4FDC-B509-71615621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40344-C898-48B5-B2F6-6213D7B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32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977DE-DFE4-42B7-A2D3-6E2DA96EA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C93FB-1A82-408B-B29E-0E4497700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9D9D-7695-4184-9E4C-F145F1DF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244D-5773-4784-B5BC-B3AF79A5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D4CD-F2E0-44F8-A536-8A48B69B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70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4607-BAC3-4EFB-89BC-01EDBD4F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7EC9-1AA9-490F-86BE-6FF1308E3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DAB2-9380-420B-B5E7-1C1A217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B0D7C-1E03-4414-AE91-CBE34C19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3A70-2DE7-45B9-A609-6CE94C9E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94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998A-5CF6-4A81-9A56-EDE08C07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F06CF-BAB2-4F53-A274-3B6714EC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A93E-5F7A-47E7-B18B-AB3C9F2C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883D-1D95-451D-9EBF-0BF365C1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284CE-8EE8-4C90-B36C-7148BD7C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14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59B3-214B-48C1-BD04-978D94E1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AE93-A4E7-4903-96E5-1345EA418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81ED5-17FE-45E7-8BD8-72B934377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19F64-2AE6-45F3-BF48-481D653C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72D6-0407-4FAD-93B3-FD374ED1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49AAC-B3BC-46A9-AA43-01C921D1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032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37D3-BC95-43CF-9B00-46275078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E2C3-156E-4981-8D23-36925BA30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6C6A3-3938-4F9A-B3FA-A3D19B14F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6E9DA-54E8-482D-AD18-C6C3BB03E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3CC79-F501-4D60-9C5C-884582D3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A7F8E-BC0A-4474-BE3E-8B2E5B08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16DF5-97BF-4587-A8B9-CB6ECAD2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2C657-30D6-4D2F-ABAF-051338E7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707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6D4E-4E10-41A2-9372-3CC83FCC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5D9DF-679C-4EBB-B407-B2B228F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2183E-7B75-4AAC-B2A4-A9FFE0A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983F0-B40C-403E-8B6D-E41F4FF4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52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0CDAD-1321-4452-B439-F55ACBC2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DA0B1-3396-45D1-AF15-E6DCBCDF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D9AE-76F1-49D5-B9A6-23A2EC4E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20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C53A-85C3-4454-BE69-27C84F3F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CC0A-6B56-4474-83EE-DF743D99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9060B-8644-4316-9FE2-A7AB2ECC0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A6640-7CE1-411B-8144-1AFAAB45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6F94E-EC98-4D50-A18B-10422069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50DE-74A2-40CE-84B4-71E63920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061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C17F-DA13-464E-8289-0F85893A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189FA-E968-4422-BA9C-EC4DC9259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78068-0662-4BEC-AE59-E0DB97EA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64D5-FD4E-48E0-90C9-B8657447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913AD-1C94-4D0B-A1A3-065DDAE1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15B16-AD0F-42A2-A68C-289B3073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750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95D77-0AF3-49B5-9C59-4A20E168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ACC5-9921-4090-8626-622BD8EB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A9C74-3636-4A01-953F-5E2DD2908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DC0-DF4C-4E84-8729-06C85502913B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65383-9199-49E6-BEDC-3624C657D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4E4A4-9D04-4514-885D-2DB54537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F15D-D30B-4D57-9E8B-CC60DC5C208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527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zmajevedecjeigre.org.rs/wp-content/uploads/2020/06/Detinjstvo1-2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8C0F4-7DD4-415E-8A6B-1D8EDF128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sr-Latn-RS" sz="8000" dirty="0">
                <a:solidFill>
                  <a:srgbClr val="FFFFFF"/>
                </a:solidFill>
              </a:rPr>
              <a:t>Slika o vrtiću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EFF6D-502A-4E0A-8C2F-0C4CE23F8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sr-Latn-RS" sz="3200" dirty="0">
                <a:solidFill>
                  <a:srgbClr val="FEFFFF"/>
                </a:solidFill>
              </a:rPr>
              <a:t>Prof. dr </a:t>
            </a:r>
            <a:r>
              <a:rPr lang="sr-Latn-RS" sz="3200" dirty="0" err="1">
                <a:solidFill>
                  <a:srgbClr val="FEFFFF"/>
                </a:solidFill>
              </a:rPr>
              <a:t>Otilia</a:t>
            </a:r>
            <a:r>
              <a:rPr lang="sr-Latn-RS" sz="3200" dirty="0">
                <a:solidFill>
                  <a:srgbClr val="FEFFFF"/>
                </a:solidFill>
              </a:rPr>
              <a:t> </a:t>
            </a:r>
            <a:r>
              <a:rPr lang="sr-Latn-RS" sz="3200" dirty="0" err="1">
                <a:solidFill>
                  <a:srgbClr val="FEFFFF"/>
                </a:solidFill>
              </a:rPr>
              <a:t>Velišek-Braško</a:t>
            </a:r>
            <a:r>
              <a:rPr lang="sr-Latn-RS" sz="3200" dirty="0">
                <a:solidFill>
                  <a:srgbClr val="FEFFFF"/>
                </a:solidFill>
              </a:rPr>
              <a:t> </a:t>
            </a:r>
          </a:p>
          <a:p>
            <a:pPr algn="l"/>
            <a:r>
              <a:rPr lang="sr-Latn-RS" sz="3200" dirty="0">
                <a:solidFill>
                  <a:srgbClr val="FEFFFF"/>
                </a:solidFill>
              </a:rPr>
              <a:t>2021. Novi Sad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7B525-2C6F-4730-A9B2-63721A5F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sr-Latn-RS" sz="4000" dirty="0"/>
              <a:t>Dodatna 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F82BC-9D95-4051-BA99-D0D9B61B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ru-RU" sz="2000" dirty="0"/>
              <a:t>Велишек-Брашко, О. и Свилар, М. Инклузија – једна од највећих реформи у постјугословенско образовном систему:  инклузивност школе Мале Тото. У: </a:t>
            </a:r>
            <a:r>
              <a:rPr lang="ru-RU" sz="2000" i="1" dirty="0"/>
              <a:t>Детињств</a:t>
            </a:r>
            <a:r>
              <a:rPr lang="sr-Latn-RS" sz="2000" i="1" dirty="0"/>
              <a:t>o</a:t>
            </a:r>
            <a:r>
              <a:rPr lang="ru-RU" sz="2000" dirty="0"/>
              <a:t> бр. 1 (66), 2020. пп 175-183, ISSN: 0350-5286</a:t>
            </a:r>
            <a:endParaRPr lang="sr-Latn-RS" sz="2000" dirty="0"/>
          </a:p>
          <a:p>
            <a:endParaRPr lang="sr-Latn-RS" sz="2000" dirty="0"/>
          </a:p>
          <a:p>
            <a:r>
              <a:rPr lang="sr-Latn-RS" sz="2000" dirty="0">
                <a:hlinkClick r:id="rId2"/>
              </a:rPr>
              <a:t>http://zmajevedecjeigre.org.rs/wp-content/uploads/2020/06/Detinjstvo1-20.pdf</a:t>
            </a:r>
            <a:r>
              <a:rPr lang="sr-Latn-R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A73C3-BC36-4EEE-B8EC-27717A797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C67CA-3924-417A-8873-6E9F4537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r-Latn-RS" sz="5400"/>
              <a:t>Hvala na pažnji!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F3D64-6C44-4EDE-99F1-859A060F4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4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ECFC-896C-45F0-9220-30D49D22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sr-Latn-RS" sz="2200"/>
              <a:t>Inkluzivnost u prodavnici!</a:t>
            </a:r>
          </a:p>
          <a:p>
            <a:endParaRPr lang="sr-Latn-RS" sz="2200"/>
          </a:p>
        </p:txBody>
      </p:sp>
    </p:spTree>
    <p:extLst>
      <p:ext uri="{BB962C8B-B14F-4D97-AF65-F5344CB8AC3E}">
        <p14:creationId xmlns:p14="http://schemas.microsoft.com/office/powerpoint/2010/main" val="351770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8B05E-E166-47FA-A445-BFB52D32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118009"/>
            <a:ext cx="4194241" cy="3180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Deca sveta!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62E8-A97D-4F17-A3F6-CEE7DA35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455" y="4365267"/>
            <a:ext cx="4203811" cy="106576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Dolaze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deca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svih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krajeva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sveta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2000" dirty="0">
                <a:solidFill>
                  <a:srgbClr val="FFFFFF"/>
                </a:solidFill>
              </a:rPr>
              <a:t>…. </a:t>
            </a:r>
          </a:p>
          <a:p>
            <a:pPr marL="0" indent="0">
              <a:buNone/>
            </a:pPr>
            <a:r>
              <a:rPr lang="sr-Latn-R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Objasnite im prikažite ima kakav je vrtić kod nas!!!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787F9-542F-4F73-86CC-198E48EA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61" y="1118008"/>
            <a:ext cx="4207828" cy="43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C8449-1385-4B49-A6A5-CFAF95A4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r-Latn-RS" sz="6000">
                <a:solidFill>
                  <a:schemeClr val="bg1"/>
                </a:solidFill>
              </a:rPr>
              <a:t>Kako?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32205A8-F867-4B7C-A5CC-39DB1C582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9365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1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11A36-173F-463E-AD16-97E880A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Radioničarski</a:t>
            </a:r>
            <a:r>
              <a:rPr lang="sr-Latn-RS" sz="6100" dirty="0">
                <a:solidFill>
                  <a:srgbClr val="FFFFFF"/>
                </a:solidFill>
              </a:rPr>
              <a:t>: </a:t>
            </a:r>
            <a:br>
              <a:rPr lang="sr-Latn-RS" sz="6100" dirty="0">
                <a:solidFill>
                  <a:srgbClr val="FFFFFF"/>
                </a:solidFill>
              </a:rPr>
            </a:b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 po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redovima</a:t>
            </a:r>
            <a:b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papir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olovke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ili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hemijske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970E-65E6-4590-AF76-46B95865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Odlike vrtića</a:t>
            </a:r>
          </a:p>
        </p:txBody>
      </p:sp>
    </p:spTree>
    <p:extLst>
      <p:ext uri="{BB962C8B-B14F-4D97-AF65-F5344CB8AC3E}">
        <p14:creationId xmlns:p14="http://schemas.microsoft.com/office/powerpoint/2010/main" val="36884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390D0-335B-4673-8ACA-454B8C17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Vrtić je (i) mesto </a:t>
            </a:r>
            <a:r>
              <a:rPr lang="sr-Latn-RS" sz="4000" dirty="0" err="1">
                <a:solidFill>
                  <a:srgbClr val="FFFFFF"/>
                </a:solidFill>
              </a:rPr>
              <a:t>inkluzivne</a:t>
            </a:r>
            <a:r>
              <a:rPr lang="sr-Latn-RS" sz="4000" dirty="0">
                <a:solidFill>
                  <a:srgbClr val="FFFFFF"/>
                </a:solidFill>
              </a:rPr>
              <a:t> i demokratske prakse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3B9B8-5C6F-4F4E-8789-C5417900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sr-Latn-RS" sz="2400" dirty="0">
                <a:solidFill>
                  <a:srgbClr val="FEFFFF"/>
                </a:solidFill>
              </a:rPr>
              <a:t>Godine uzleta (2018: 12-13)</a:t>
            </a:r>
          </a:p>
        </p:txBody>
      </p:sp>
    </p:spTree>
    <p:extLst>
      <p:ext uri="{BB962C8B-B14F-4D97-AF65-F5344CB8AC3E}">
        <p14:creationId xmlns:p14="http://schemas.microsoft.com/office/powerpoint/2010/main" val="43034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CFB26-104B-40C5-8680-66E90CD2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Naglasite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sr-Latn-RS" sz="5400" dirty="0">
                <a:solidFill>
                  <a:srgbClr val="FFFFFF"/>
                </a:solidFill>
              </a:rPr>
              <a:t>bojom </a:t>
            </a:r>
            <a:r>
              <a:rPr lang="en-US" sz="5400" dirty="0" err="1">
                <a:solidFill>
                  <a:srgbClr val="FFFFFF"/>
                </a:solidFill>
              </a:rPr>
              <a:t>inkluzivnost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vrtića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42997-3CBA-4998-9307-720F614B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35" y="307731"/>
            <a:ext cx="1998818" cy="399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2D2B1-239B-4B96-A022-50CCABEB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82" y="307731"/>
            <a:ext cx="1998818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421AD0-6FA8-4482-8ED5-373645282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62274" y="330045"/>
            <a:ext cx="1998818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8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212BE-8ECA-4699-8FD2-A9FA6464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r-Latn-RS" sz="6000" dirty="0">
                <a:solidFill>
                  <a:schemeClr val="bg1"/>
                </a:solidFill>
              </a:rPr>
              <a:t>Radionica: nastavak!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B0BA9B-DA8E-4815-A4DB-124DA2BBF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1932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15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902EE-33B5-4270-AED9-4DF47C05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r-Latn-RS" sz="4700" b="1" i="1" dirty="0">
                <a:solidFill>
                  <a:schemeClr val="bg1"/>
                </a:solidFill>
              </a:rPr>
              <a:t>Indeks za inkluziju</a:t>
            </a:r>
            <a:r>
              <a:rPr lang="sr-Latn-RS" sz="4700" dirty="0">
                <a:solidFill>
                  <a:schemeClr val="bg1"/>
                </a:solidFill>
              </a:rPr>
              <a:t>: pokazatelji</a:t>
            </a:r>
            <a:br>
              <a:rPr lang="sr-Latn-RS" sz="4700" dirty="0">
                <a:solidFill>
                  <a:schemeClr val="bg1"/>
                </a:solidFill>
              </a:rPr>
            </a:br>
            <a:r>
              <a:rPr lang="sr-Latn-RS" sz="4700" dirty="0">
                <a:solidFill>
                  <a:schemeClr val="bg1"/>
                </a:solidFill>
              </a:rPr>
              <a:t>(Marinković, L. (2020). Uvod u inkluziju. str. 129-139)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DFF9C4-CF0A-4D08-BD36-88F07F6DF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687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20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E5E72-AFF1-4907-8C51-1A142383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sr-Latn-RS" sz="4800"/>
              <a:t>Literatura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7AD704-E649-4AAB-A1F5-DE2F73C5C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2734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32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199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Slika o vrtiću</vt:lpstr>
      <vt:lpstr>Deca sveta!</vt:lpstr>
      <vt:lpstr>Kako?</vt:lpstr>
      <vt:lpstr>Radioničarski:  rad po redovima (papir, olovke ili hemijske…)</vt:lpstr>
      <vt:lpstr>Vrtić je (i) mesto inkluzivne i demokratske prakse</vt:lpstr>
      <vt:lpstr>Naglasite bojom inkluzivnost vrtića</vt:lpstr>
      <vt:lpstr>Radionica: nastavak!</vt:lpstr>
      <vt:lpstr>Indeks za inkluziju: pokazatelji (Marinković, L. (2020). Uvod u inkluziju. str. 129-139)</vt:lpstr>
      <vt:lpstr>Literatura</vt:lpstr>
      <vt:lpstr>Dodatna 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 o vrtiću</dc:title>
  <dc:creator>Korisnik</dc:creator>
  <cp:lastModifiedBy>Korisnik</cp:lastModifiedBy>
  <cp:revision>8</cp:revision>
  <dcterms:created xsi:type="dcterms:W3CDTF">2021-10-13T13:21:01Z</dcterms:created>
  <dcterms:modified xsi:type="dcterms:W3CDTF">2021-10-19T08:37:57Z</dcterms:modified>
</cp:coreProperties>
</file>